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5" r:id="rId4"/>
    <p:sldId id="259" r:id="rId5"/>
    <p:sldId id="266" r:id="rId6"/>
    <p:sldId id="260" r:id="rId7"/>
    <p:sldId id="261" r:id="rId8"/>
    <p:sldId id="262" r:id="rId9"/>
    <p:sldId id="263" r:id="rId10"/>
    <p:sldId id="269" r:id="rId11"/>
    <p:sldId id="264" r:id="rId12"/>
    <p:sldId id="267" r:id="rId13"/>
    <p:sldId id="268" r:id="rId14"/>
    <p:sldId id="25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81659-D829-42A2-BA88-32C0582767C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443A-D3DF-4E47-B6A2-C1F716F6F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a3/52/70/a3527093ea83b9addac9b0baa1ada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28596" y="571481"/>
            <a:ext cx="8229600" cy="371477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Б Щ Е Е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МБОУ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Аганская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общеобразовательная школа»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mdou458ds.lbihost.ru/wp-content/uploads/sites/161/2018/04/cropped-cropped-maxresdefault-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9000"/>
            <a:ext cx="3929090" cy="24136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628" y="4000504"/>
            <a:ext cx="3743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Дата проведения: 11 декабря 2018г.</a:t>
            </a:r>
          </a:p>
          <a:p>
            <a:endParaRPr lang="ru-RU" dirty="0" smtClean="0"/>
          </a:p>
          <a:p>
            <a:r>
              <a:rPr lang="ru-RU" dirty="0" smtClean="0"/>
              <a:t>Место проведения: спортивный зал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pinimg.com/originals/a3/52/70/a3527093ea83b9addac9b0baa1ada5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.pinimg.com/originals/a3/52/70/a3527093ea83b9addac9b0baa1ada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71480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/>
            <a:r>
              <a:rPr lang="ru-RU" sz="3200" b="1" i="1" dirty="0" smtClean="0"/>
              <a:t>4.  Подвижные игры.</a:t>
            </a:r>
          </a:p>
        </p:txBody>
      </p:sp>
      <p:pic>
        <p:nvPicPr>
          <p:cNvPr id="3" name="Picture 2" descr="G:\DCIM\103MSDCF\DSC02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3429024" cy="2643206"/>
          </a:xfrm>
          <a:prstGeom prst="rect">
            <a:avLst/>
          </a:prstGeom>
          <a:noFill/>
        </p:spPr>
      </p:pic>
      <p:pic>
        <p:nvPicPr>
          <p:cNvPr id="1027" name="Picture 3" descr="G:\DCIM\103MSDCF\DSC02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143380"/>
            <a:ext cx="3643337" cy="2186274"/>
          </a:xfrm>
          <a:prstGeom prst="rect">
            <a:avLst/>
          </a:prstGeom>
          <a:noFill/>
        </p:spPr>
      </p:pic>
      <p:pic>
        <p:nvPicPr>
          <p:cNvPr id="4" name="Picture 4" descr="G:\DCIM\103MSDCF\DSC02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143380"/>
            <a:ext cx="3391541" cy="2257712"/>
          </a:xfrm>
          <a:prstGeom prst="rect">
            <a:avLst/>
          </a:prstGeom>
          <a:noFill/>
        </p:spPr>
      </p:pic>
      <p:pic>
        <p:nvPicPr>
          <p:cNvPr id="1029" name="Picture 5" descr="G:\DCIM\103MSDCF\DSC022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214422"/>
            <a:ext cx="357186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pinimg.com/originals/a3/52/70/a3527093ea83b9addac9b0baa1ada5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.pinimg.com/originals/a3/52/70/a3527093ea83b9addac9b0baa1ada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71480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/>
            <a:r>
              <a:rPr lang="ru-RU" sz="3200" b="1" i="1" dirty="0" smtClean="0"/>
              <a:t>5. Театрализованные игры:</a:t>
            </a:r>
          </a:p>
        </p:txBody>
      </p:sp>
      <p:pic>
        <p:nvPicPr>
          <p:cNvPr id="2" name="Picture 2" descr="C:\Users\детсад1\Desktop\прошоу\фотографии\2017-2018\наша жизнь\DSC0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794" y="1142984"/>
            <a:ext cx="3627892" cy="2428892"/>
          </a:xfrm>
          <a:prstGeom prst="rect">
            <a:avLst/>
          </a:prstGeom>
          <a:noFill/>
        </p:spPr>
      </p:pic>
      <p:pic>
        <p:nvPicPr>
          <p:cNvPr id="1027" name="Picture 3" descr="C:\Users\детсад1\Desktop\прошоу\фотографии\2017-2018\наша жизнь\P_20171208_152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868" y="1071547"/>
            <a:ext cx="3878098" cy="2500330"/>
          </a:xfrm>
          <a:prstGeom prst="rect">
            <a:avLst/>
          </a:prstGeom>
          <a:noFill/>
        </p:spPr>
      </p:pic>
      <p:pic>
        <p:nvPicPr>
          <p:cNvPr id="1029" name="Picture 5" descr="C:\Users\детсад1\Desktop\прошоу\фотографии\2017-2018\неделя театра\Сказка Колобок\DSC00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86190"/>
            <a:ext cx="3606801" cy="2472446"/>
          </a:xfrm>
          <a:prstGeom prst="rect">
            <a:avLst/>
          </a:prstGeom>
          <a:noFill/>
        </p:spPr>
      </p:pic>
      <p:pic>
        <p:nvPicPr>
          <p:cNvPr id="5122" name="Picture 2" descr="G:\DCIM\103MSDCF\DSC021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786190"/>
            <a:ext cx="375600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pinimg.com/originals/a3/52/70/a3527093ea83b9addac9b0baa1ada5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.pinimg.com/originals/a3/52/70/a3527093ea83b9addac9b0baa1ada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71480"/>
            <a:ext cx="77867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/>
            <a:r>
              <a:rPr lang="ru-RU" sz="3200" b="1" i="1" dirty="0" smtClean="0"/>
              <a:t>6. Пальчиковые игры. </a:t>
            </a:r>
            <a:r>
              <a:rPr lang="ru-RU" sz="2400" b="1" i="1" dirty="0" smtClean="0"/>
              <a:t>Пальчиковые игры являются одним из самых важных в развитии  ребенка. Благодаря им дети быстрее знакомятся с окружающим миром, учатся писать и рисовать. Развивается мелкая моторика, воображение, память и конечно же речь. </a:t>
            </a:r>
          </a:p>
        </p:txBody>
      </p:sp>
      <p:pic>
        <p:nvPicPr>
          <p:cNvPr id="2050" name="Picture 2" descr="G:\DCIM\103MSDCF\DSC02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3713484" cy="2472026"/>
          </a:xfrm>
          <a:prstGeom prst="rect">
            <a:avLst/>
          </a:prstGeom>
          <a:noFill/>
        </p:spPr>
      </p:pic>
      <p:pic>
        <p:nvPicPr>
          <p:cNvPr id="2051" name="Picture 3" descr="G:\DCIM\103MSDCF\DSC02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643314"/>
            <a:ext cx="3714744" cy="2472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pinimg.com/originals/a3/52/70/a3527093ea83b9addac9b0baa1ada5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.pinimg.com/originals/a3/52/70/a3527093ea83b9addac9b0baa1ada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428604"/>
            <a:ext cx="85011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sz="2400" b="1" i="1" dirty="0" smtClean="0"/>
              <a:t>ПРАВИЛА РАБОТЫ ЗА КОМПЬЮТЕРОМ:</a:t>
            </a:r>
          </a:p>
          <a:p>
            <a:pPr marL="742950" indent="-742950" algn="just">
              <a:buAutoNum type="arabicPeriod"/>
            </a:pPr>
            <a:endParaRPr lang="ru-RU" sz="2400" b="1" i="1" dirty="0" smtClean="0"/>
          </a:p>
          <a:p>
            <a:pPr marL="457200" lvl="0" indent="-457200">
              <a:buAutoNum type="arabicPeriod"/>
            </a:pPr>
            <a:r>
              <a:rPr lang="ru-RU" sz="2400" dirty="0" smtClean="0"/>
              <a:t>Ребенок может играть  15 минут в день.</a:t>
            </a:r>
          </a:p>
          <a:p>
            <a:pPr marL="457200" lvl="0" indent="-457200">
              <a:buAutoNum type="arabicPeriod"/>
            </a:pPr>
            <a:endParaRPr lang="ru-RU" sz="2400" dirty="0" smtClean="0"/>
          </a:p>
          <a:p>
            <a:pPr lvl="0"/>
            <a:r>
              <a:rPr lang="ru-RU" sz="2400" dirty="0" smtClean="0"/>
              <a:t>2. Играть в   первой половине дня.</a:t>
            </a:r>
          </a:p>
          <a:p>
            <a:pPr lvl="0"/>
            <a:endParaRPr lang="ru-RU" sz="2400" dirty="0" smtClean="0"/>
          </a:p>
          <a:p>
            <a:pPr marL="457200" lvl="0" indent="-457200">
              <a:buAutoNum type="arabicPeriod" startAt="3"/>
            </a:pPr>
            <a:r>
              <a:rPr lang="ru-RU" sz="2400" dirty="0" smtClean="0"/>
              <a:t>Можно работать за компьютером не более 3 раз в  неделю.</a:t>
            </a:r>
          </a:p>
          <a:p>
            <a:pPr marL="457200" lvl="0" indent="-457200">
              <a:buAutoNum type="arabicPeriod" startAt="3"/>
            </a:pPr>
            <a:endParaRPr lang="ru-RU" sz="2400" dirty="0" smtClean="0"/>
          </a:p>
          <a:p>
            <a:pPr lvl="0"/>
            <a:r>
              <a:rPr lang="ru-RU" sz="2400" dirty="0" smtClean="0"/>
              <a:t>4. Комната хорошо освещена.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5. Мебель (стол, стулья)  соответствовать росту ребенка.</a:t>
            </a:r>
          </a:p>
          <a:p>
            <a:pPr lvl="0"/>
            <a:endParaRPr lang="ru-RU" sz="2400" dirty="0" smtClean="0"/>
          </a:p>
          <a:p>
            <a:pPr marL="457200" lvl="0" indent="-457200">
              <a:buAutoNum type="arabicPeriod" startAt="6"/>
            </a:pPr>
            <a:r>
              <a:rPr lang="ru-RU" sz="2400" dirty="0" smtClean="0"/>
              <a:t>Следить за осанкой ребенка.</a:t>
            </a:r>
          </a:p>
          <a:p>
            <a:pPr marL="457200" lvl="0" indent="-457200">
              <a:buAutoNum type="arabicPeriod" startAt="6"/>
            </a:pPr>
            <a:endParaRPr lang="ru-RU" sz="2400" dirty="0" smtClean="0"/>
          </a:p>
          <a:p>
            <a:pPr lvl="0"/>
            <a:r>
              <a:rPr lang="ru-RU" sz="2400" dirty="0" smtClean="0"/>
              <a:t>7. После игры  сделать гимнастику для глаз.</a:t>
            </a:r>
          </a:p>
          <a:p>
            <a:pPr lvl="0"/>
            <a:r>
              <a:rPr lang="ru-RU" sz="2400" dirty="0" smtClean="0"/>
              <a:t> </a:t>
            </a:r>
          </a:p>
          <a:p>
            <a:pPr marL="742950" indent="-742950" algn="just"/>
            <a:r>
              <a:rPr lang="ru-RU" sz="2400" b="1" i="1" dirty="0" smtClean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pinimg.com/originals/a3/52/70/a3527093ea83b9addac9b0baa1ada5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.pinimg.com/originals/a3/52/70/a3527093ea83b9addac9b0baa1ada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00042"/>
            <a:ext cx="75724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ЗАКЛЮЧЕНИЕ: </a:t>
            </a:r>
          </a:p>
          <a:p>
            <a:r>
              <a:rPr lang="ru-RU" sz="2800" b="1" dirty="0" smtClean="0"/>
              <a:t> 	</a:t>
            </a:r>
            <a:r>
              <a:rPr lang="ru-RU" sz="3200" b="1" dirty="0" smtClean="0">
                <a:solidFill>
                  <a:srgbClr val="FF0000"/>
                </a:solidFill>
              </a:rPr>
              <a:t>Давайте же будем играть вместе со своими детьми как можно чаще.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sz="2800" b="1" dirty="0" smtClean="0"/>
          </a:p>
          <a:p>
            <a:pPr algn="just"/>
            <a:r>
              <a:rPr lang="ru-RU" sz="2800" b="1" dirty="0" smtClean="0"/>
              <a:t>	Помните, игра – </a:t>
            </a:r>
            <a:r>
              <a:rPr lang="ru-RU" sz="2800" dirty="0" smtClean="0"/>
              <a:t>прекрасный источник укрепления физического, духовного и эмоционального самочувствия ребёнка. 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Открывайте мир вместе с ребёнком!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929198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a3/52/70/a3527093ea83b9addac9b0baa1ada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64360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Повестка собрания: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в режиме дня. Организация питания в дошкольном образовательном учреждении.</a:t>
            </a:r>
          </a:p>
          <a:p>
            <a:pPr marL="457200" indent="-45720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Малькова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С.А.,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мед.работник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  Организация коррекционной работы в дошкольных группах.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Лакина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А.В., логопед)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Развитие познавательных навыков у детей дошкольного возраста.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Сутырова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А.А., психолог).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 Роль игры в жизни ребенка дошкольного возраста. Интернет – безопасность. (Худякова Е.В.)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   Разное. Подведение итогов собрания. 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(Шакун Т.В., директор школы)</a:t>
            </a: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a3/52/70/a3527093ea83b9addac9b0baa1ada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64360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игры в жизни ребенка дошкольного возраста. Интернет – безопасность.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(Худякова Е.В.)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повышение педагогической компетенции родителей по проблеме игровой деятельности у детей дошкольного возраста.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pinimg.com/originals/a3/52/70/a3527093ea83b9addac9b0baa1ada5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.pinimg.com/originals/a3/52/70/a3527093ea83b9addac9b0baa1ada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71480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«Каков ребенок в игре, таков он будет и в работе, когда вырастет»</a:t>
            </a:r>
            <a:r>
              <a:rPr lang="ru-RU" sz="4000" b="1" dirty="0" smtClean="0"/>
              <a:t>. </a:t>
            </a:r>
          </a:p>
          <a:p>
            <a:r>
              <a:rPr lang="ru-RU" sz="4000" dirty="0" smtClean="0"/>
              <a:t>Дети воспитываются в игре. </a:t>
            </a:r>
          </a:p>
          <a:p>
            <a:endParaRPr lang="ru-RU" sz="4000" dirty="0" smtClean="0"/>
          </a:p>
          <a:p>
            <a:r>
              <a:rPr lang="ru-RU" sz="4000" dirty="0" smtClean="0"/>
              <a:t>И об этом всегда нужно помнить.</a:t>
            </a:r>
          </a:p>
          <a:p>
            <a:endParaRPr lang="ru-RU" sz="4000" dirty="0" smtClean="0"/>
          </a:p>
          <a:p>
            <a:pPr algn="r"/>
            <a:r>
              <a:rPr lang="ru-RU" sz="4000" b="1" i="1" dirty="0" smtClean="0"/>
              <a:t>Макаренко Антон Семенович 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pinimg.com/originals/a3/52/70/a3527093ea83b9addac9b0baa1ada5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.pinimg.com/originals/a3/52/70/a3527093ea83b9addac9b0baa1ada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642918"/>
            <a:ext cx="4357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Детство</a:t>
            </a:r>
            <a:r>
              <a:rPr lang="ru-RU" sz="2800" dirty="0" smtClean="0"/>
              <a:t> – это не только самая счастливая и беззаботная пора в жизни человека, это пора становления будущей личности. Поэтому так важны для ребенка-дошкольника умные, полезные игры, которые развивают, воспитывают и приучают к здоровому образу жизни.</a:t>
            </a:r>
            <a:endParaRPr lang="ru-RU" sz="2800" b="1" i="1" dirty="0"/>
          </a:p>
        </p:txBody>
      </p:sp>
      <p:sp>
        <p:nvSpPr>
          <p:cNvPr id="16386" name="AutoShape 2" descr="https://ds04.infourok.ru/uploads/ex/035b/00082d32-93ecb47c/hello_html_m4b2edf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ds04.infourok.ru/uploads/ex/035b/00082d32-93ecb47c/hello_html_m4b2edf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://centergovorun.ru/wp-content/uploads/2016/12/-%D0%B4%D0%BB%D1%8F-%D0%B4%D0%B5%D1%82%D0%B5%D0%B9-%D1%81-%D0%BD%D0%B0%D1%80%D1%83%D1%88%D0%B5%D0%BD%D0%B8%D0%B5%D0%BC-%D1%81%D0%BB%D1%83%D1%85%D0%B0-e1483000950182.png"/>
          <p:cNvPicPr>
            <a:picLocks noChangeAspect="1" noChangeArrowheads="1"/>
          </p:cNvPicPr>
          <p:nvPr/>
        </p:nvPicPr>
        <p:blipFill>
          <a:blip r:embed="rId3"/>
          <a:srcRect l="14285" t="-11667" r="12500" b="1667"/>
          <a:stretch>
            <a:fillRect/>
          </a:stretch>
        </p:blipFill>
        <p:spPr bwMode="auto">
          <a:xfrm>
            <a:off x="5286380" y="428604"/>
            <a:ext cx="3283983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pinimg.com/originals/a3/52/70/a3527093ea83b9addac9b0baa1ada5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.pinimg.com/originals/a3/52/70/a3527093ea83b9addac9b0baa1ada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71480"/>
            <a:ext cx="7786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А теперь мы познакомим Вас с играми, в которые мы играем в детском саду:</a:t>
            </a:r>
          </a:p>
          <a:p>
            <a:pPr marL="742950" indent="-742950">
              <a:buAutoNum type="arabicPeriod"/>
            </a:pPr>
            <a:r>
              <a:rPr lang="ru-RU" sz="4000" b="1" i="1" dirty="0" smtClean="0"/>
              <a:t>Сюжетно-ролевые игры;</a:t>
            </a:r>
          </a:p>
          <a:p>
            <a:pPr marL="742950" indent="-742950">
              <a:buAutoNum type="arabicPeriod"/>
            </a:pPr>
            <a:r>
              <a:rPr lang="ru-RU" sz="4000" b="1" i="1" dirty="0" smtClean="0"/>
              <a:t>Строительные игры;</a:t>
            </a:r>
          </a:p>
          <a:p>
            <a:pPr marL="742950" indent="-742950">
              <a:buAutoNum type="arabicPeriod"/>
            </a:pPr>
            <a:r>
              <a:rPr lang="ru-RU" sz="4000" b="1" i="1" dirty="0" smtClean="0"/>
              <a:t>Дидактические игры;</a:t>
            </a:r>
          </a:p>
          <a:p>
            <a:pPr marL="742950" indent="-742950">
              <a:buAutoNum type="arabicPeriod"/>
            </a:pPr>
            <a:r>
              <a:rPr lang="ru-RU" sz="4000" b="1" i="1" dirty="0" smtClean="0"/>
              <a:t>Подвижные игры;</a:t>
            </a:r>
          </a:p>
          <a:p>
            <a:pPr marL="742950" indent="-742950"/>
            <a:r>
              <a:rPr lang="ru-RU" sz="4000" b="1" i="1" dirty="0" smtClean="0"/>
              <a:t>5.   Театрализованные игры</a:t>
            </a:r>
          </a:p>
          <a:p>
            <a:pPr marL="742950" indent="-742950"/>
            <a:r>
              <a:rPr lang="ru-RU" sz="4000" b="1" i="1" dirty="0" smtClean="0"/>
              <a:t>6.   Пальчиковые игры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pinimg.com/originals/a3/52/70/a3527093ea83b9addac9b0baa1ada5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.pinimg.com/originals/a3/52/70/a3527093ea83b9addac9b0baa1ada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71480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ru-RU" sz="3200" b="1" i="1" dirty="0" smtClean="0"/>
              <a:t>Сюжетно-ролевые игры, например: детский сад, дочки-матери, магазин, парикмахерская и др.</a:t>
            </a:r>
          </a:p>
        </p:txBody>
      </p:sp>
      <p:pic>
        <p:nvPicPr>
          <p:cNvPr id="1027" name="Picture 3" descr="F:\Фото младшая гр\20181018_094430.jpg"/>
          <p:cNvPicPr>
            <a:picLocks noChangeAspect="1" noChangeArrowheads="1"/>
          </p:cNvPicPr>
          <p:nvPr/>
        </p:nvPicPr>
        <p:blipFill>
          <a:blip r:embed="rId3" cstate="print"/>
          <a:srcRect t="22917" r="8333" b="12500"/>
          <a:stretch>
            <a:fillRect/>
          </a:stretch>
        </p:blipFill>
        <p:spPr bwMode="auto">
          <a:xfrm>
            <a:off x="3428992" y="4214818"/>
            <a:ext cx="2357454" cy="2214578"/>
          </a:xfrm>
          <a:prstGeom prst="rect">
            <a:avLst/>
          </a:prstGeom>
          <a:noFill/>
        </p:spPr>
      </p:pic>
      <p:pic>
        <p:nvPicPr>
          <p:cNvPr id="3074" name="Picture 2" descr="G:\DCIM\103MSDCF\DSC02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214554"/>
            <a:ext cx="3000364" cy="2686341"/>
          </a:xfrm>
          <a:prstGeom prst="rect">
            <a:avLst/>
          </a:prstGeom>
          <a:noFill/>
        </p:spPr>
      </p:pic>
      <p:pic>
        <p:nvPicPr>
          <p:cNvPr id="3075" name="Picture 3" descr="G:\DCIM\103MSDCF\DSC021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285992"/>
            <a:ext cx="3071834" cy="23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pinimg.com/originals/a3/52/70/a3527093ea83b9addac9b0baa1ada5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.pinimg.com/originals/a3/52/70/a3527093ea83b9addac9b0baa1ada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71480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/>
            <a:r>
              <a:rPr lang="ru-RU" sz="3200" b="1" i="1" dirty="0" smtClean="0"/>
              <a:t>2. Строительные игры:    </a:t>
            </a:r>
          </a:p>
        </p:txBody>
      </p:sp>
      <p:pic>
        <p:nvPicPr>
          <p:cNvPr id="2050" name="Picture 2" descr="G:\DCIM\103MSDCF\DSC02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285860"/>
            <a:ext cx="3429023" cy="2614903"/>
          </a:xfrm>
          <a:prstGeom prst="rect">
            <a:avLst/>
          </a:prstGeom>
          <a:noFill/>
        </p:spPr>
      </p:pic>
      <p:pic>
        <p:nvPicPr>
          <p:cNvPr id="2051" name="Picture 3" descr="G:\DCIM\103MSDCF\DSC02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85860"/>
            <a:ext cx="3429024" cy="2643206"/>
          </a:xfrm>
          <a:prstGeom prst="rect">
            <a:avLst/>
          </a:prstGeom>
          <a:noFill/>
        </p:spPr>
      </p:pic>
      <p:pic>
        <p:nvPicPr>
          <p:cNvPr id="2052" name="Picture 4" descr="G:\DCIM\103MSDCF\DSC021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000504"/>
            <a:ext cx="3499485" cy="2329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pinimg.com/originals/a3/52/70/a3527093ea83b9addac9b0baa1ada5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.pinimg.com/originals/a3/52/70/a3527093ea83b9addac9b0baa1ada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71480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/>
            <a:r>
              <a:rPr lang="ru-RU" sz="3200" b="1" i="1" dirty="0" smtClean="0"/>
              <a:t>3. Дидактические игры:</a:t>
            </a:r>
            <a:r>
              <a:rPr lang="ru-RU" sz="3200" dirty="0" smtClean="0"/>
              <a:t> например, лото </a:t>
            </a:r>
            <a:r>
              <a:rPr lang="ru-RU" sz="3200" dirty="0" err="1" smtClean="0"/>
              <a:t>мозайка</a:t>
            </a:r>
            <a:r>
              <a:rPr lang="ru-RU" sz="3200" dirty="0" smtClean="0"/>
              <a:t>, пирамидки, вкладыши и др.</a:t>
            </a:r>
            <a:endParaRPr lang="ru-RU" sz="3200" b="1" i="1" dirty="0" smtClean="0"/>
          </a:p>
        </p:txBody>
      </p:sp>
      <p:pic>
        <p:nvPicPr>
          <p:cNvPr id="2050" name="Picture 2" descr="C:\Users\детсад1\Desktop\прошоу\фотографии\2017-2018\математический знайка\DSC09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857364"/>
            <a:ext cx="3219430" cy="2286015"/>
          </a:xfrm>
          <a:prstGeom prst="rect">
            <a:avLst/>
          </a:prstGeom>
          <a:noFill/>
        </p:spPr>
      </p:pic>
      <p:pic>
        <p:nvPicPr>
          <p:cNvPr id="4098" name="Picture 2" descr="G:\DCIM\103MSDCF\DSC02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785926"/>
            <a:ext cx="3000396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418</Words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детсад1</dc:creator>
  <cp:lastModifiedBy>Аганская школа2</cp:lastModifiedBy>
  <cp:revision>50</cp:revision>
  <dcterms:created xsi:type="dcterms:W3CDTF">2018-12-07T08:38:15Z</dcterms:created>
  <dcterms:modified xsi:type="dcterms:W3CDTF">2018-12-10T11:12:44Z</dcterms:modified>
</cp:coreProperties>
</file>